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to Cry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Ps.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Psalms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u="sng" dirty="0"/>
              <a:t>Learn to Cry</a:t>
            </a:r>
          </a:p>
          <a:p>
            <a:pPr marL="0" indent="0">
              <a:buNone/>
            </a:pPr>
            <a:r>
              <a:rPr lang="en-AU" dirty="0"/>
              <a:t>6</a:t>
            </a:r>
            <a:r>
              <a:rPr lang="en-AU" b="1" dirty="0"/>
              <a:t> This poor man cried, and the LORD heard him, and saved him out of all his troubles. </a:t>
            </a:r>
          </a:p>
          <a:p>
            <a:pPr marL="0" indent="0">
              <a:buNone/>
            </a:pPr>
            <a:r>
              <a:rPr lang="zh-CN" altLang="en-US" b="1" dirty="0"/>
              <a:t>我这困苦人呼求，耶和华便垂听，救我脱离一切患难。</a:t>
            </a:r>
            <a:endParaRPr lang="en-AU" altLang="zh-CN" b="1" dirty="0"/>
          </a:p>
          <a:p>
            <a:pPr marL="0" indent="0">
              <a:buNone/>
            </a:pPr>
            <a:r>
              <a:rPr lang="en-AU" b="1" u="sng" dirty="0"/>
              <a:t>Learn to be Broken</a:t>
            </a:r>
          </a:p>
          <a:p>
            <a:pPr marL="0" indent="0">
              <a:buNone/>
            </a:pPr>
            <a:r>
              <a:rPr lang="en-AU" i="1" dirty="0"/>
              <a:t>18</a:t>
            </a:r>
            <a:r>
              <a:rPr lang="en-AU" b="1" dirty="0"/>
              <a:t> The LORD is near to those who have a broken heart; and saves such as have a contrite spirit. </a:t>
            </a:r>
          </a:p>
          <a:p>
            <a:pPr marL="0" indent="0">
              <a:buNone/>
            </a:pPr>
            <a:r>
              <a:rPr lang="zh-CN" altLang="en-US" b="1" dirty="0"/>
              <a:t>耶和华靠近伤心的人，拯救灵性痛悔的人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81679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20" y="16778"/>
            <a:ext cx="9144000" cy="1052736"/>
          </a:xfrm>
        </p:spPr>
        <p:txBody>
          <a:bodyPr/>
          <a:lstStyle/>
          <a:p>
            <a:r>
              <a:rPr lang="en-US" dirty="0"/>
              <a:t>Psalms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u="sng" dirty="0"/>
              <a:t>Learn to Trust</a:t>
            </a:r>
          </a:p>
          <a:p>
            <a:pPr marL="0" indent="0">
              <a:buNone/>
            </a:pPr>
            <a:r>
              <a:rPr lang="en-AU" b="1" i="1" dirty="0"/>
              <a:t>22 </a:t>
            </a:r>
            <a:r>
              <a:rPr lang="en-AU" b="1" dirty="0"/>
              <a:t>The LORD redeems the soul of his servants: and none of them that trust in Him shall be condemned.</a:t>
            </a:r>
          </a:p>
          <a:p>
            <a:pPr marL="0" indent="0">
              <a:buNone/>
            </a:pPr>
            <a:r>
              <a:rPr lang="zh-CN" altLang="en-US" b="1" dirty="0"/>
              <a:t>耶和华救赎他仆人的灵魂。凡投靠他的，必不至定罪。</a:t>
            </a:r>
            <a:endParaRPr lang="en-AU" b="1" dirty="0"/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24301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20" y="16778"/>
            <a:ext cx="9144000" cy="1052736"/>
          </a:xfrm>
        </p:spPr>
        <p:txBody>
          <a:bodyPr/>
          <a:lstStyle/>
          <a:p>
            <a:r>
              <a:rPr lang="en-AU" dirty="0"/>
              <a:t>Blind </a:t>
            </a:r>
            <a:r>
              <a:rPr lang="en-AU" dirty="0" err="1"/>
              <a:t>Bartimaeus</a:t>
            </a:r>
            <a:r>
              <a:rPr lang="en-AU" dirty="0"/>
              <a:t> - Mark 10:46-52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9598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sz="3500" i="1" dirty="0"/>
              <a:t>46</a:t>
            </a:r>
            <a:r>
              <a:rPr lang="en-AU" sz="3500" b="1" dirty="0"/>
              <a:t> </a:t>
            </a:r>
            <a:r>
              <a:rPr lang="en-AU" sz="3500" b="1" dirty="0"/>
              <a:t>Now they came to Jericho. As He went out of Jericho with His disciples and a great multitude, blind </a:t>
            </a:r>
            <a:r>
              <a:rPr lang="en-AU" sz="3500" b="1" dirty="0" err="1"/>
              <a:t>Bartimaeus</a:t>
            </a:r>
            <a:r>
              <a:rPr lang="en-AU" sz="3500" b="1" dirty="0"/>
              <a:t>, the son of </a:t>
            </a:r>
            <a:r>
              <a:rPr lang="en-AU" sz="3500" b="1" dirty="0" err="1"/>
              <a:t>Timaeus</a:t>
            </a:r>
            <a:r>
              <a:rPr lang="en-AU" sz="3500" b="1" dirty="0"/>
              <a:t>, sat by the road begging.</a:t>
            </a:r>
            <a:r>
              <a:rPr lang="en-AU" sz="3500" b="1" dirty="0"/>
              <a:t> </a:t>
            </a:r>
          </a:p>
          <a:p>
            <a:pPr marL="0" indent="0">
              <a:buNone/>
            </a:pPr>
            <a:r>
              <a:rPr lang="zh-CN" altLang="en-US" sz="3500" b="1" dirty="0"/>
              <a:t>到了耶利哥。耶稣同门徒并许多人出耶利哥的时候，有一个讨饭的瞎子，是底买的儿子巴底买，坐在路旁。 </a:t>
            </a:r>
            <a:endParaRPr lang="en-AU" altLang="zh-CN" sz="3500" b="1" dirty="0"/>
          </a:p>
          <a:p>
            <a:pPr marL="0" indent="0">
              <a:buNone/>
            </a:pPr>
            <a:br>
              <a:rPr lang="en-AU" sz="3500" b="1" dirty="0"/>
            </a:br>
            <a:r>
              <a:rPr lang="en-AU" sz="3500" i="1" dirty="0"/>
              <a:t>47</a:t>
            </a:r>
            <a:r>
              <a:rPr lang="en-AU" sz="3500" b="1" dirty="0"/>
              <a:t> </a:t>
            </a:r>
            <a:r>
              <a:rPr lang="en-AU" sz="3500" b="1" dirty="0"/>
              <a:t>And when he heard that it was Jesus of Nazareth, he began to cry out and say, “Jesus, Son of David, have mercy on me!”</a:t>
            </a:r>
            <a:r>
              <a:rPr lang="en-AU" sz="3500" b="1" dirty="0"/>
              <a:t> </a:t>
            </a:r>
          </a:p>
          <a:p>
            <a:pPr marL="0" indent="0">
              <a:buNone/>
            </a:pPr>
            <a:r>
              <a:rPr lang="zh-CN" altLang="en-US" sz="3500" b="1" dirty="0"/>
              <a:t>他听见是拿撒勒的耶稣，就喊着说，大卫的子孙耶稣阿，可怜我吧。</a:t>
            </a:r>
            <a:endParaRPr lang="en-AU" altLang="zh-CN" sz="3500" b="1" dirty="0"/>
          </a:p>
          <a:p>
            <a:pPr marL="0" indent="0">
              <a:buNone/>
            </a:pPr>
            <a:br>
              <a:rPr lang="en-AU" sz="3500" b="1" dirty="0"/>
            </a:br>
            <a:endParaRPr lang="en-AU" sz="3500" b="1" dirty="0"/>
          </a:p>
        </p:txBody>
      </p:sp>
    </p:spTree>
    <p:extLst>
      <p:ext uri="{BB962C8B-B14F-4D97-AF65-F5344CB8AC3E}">
        <p14:creationId xmlns:p14="http://schemas.microsoft.com/office/powerpoint/2010/main" val="2320042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4087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i="1" dirty="0"/>
              <a:t>48</a:t>
            </a:r>
            <a:r>
              <a:rPr lang="en-AU" b="1" dirty="0"/>
              <a:t> </a:t>
            </a:r>
            <a:r>
              <a:rPr lang="en-AU" b="1" dirty="0"/>
              <a:t>Then many warned him to be quiet; but he cried out all the more, “Son of David, have mercy on me!”</a:t>
            </a:r>
            <a:r>
              <a:rPr lang="en-AU" b="1" dirty="0"/>
              <a:t> </a:t>
            </a:r>
          </a:p>
          <a:p>
            <a:pPr marL="0" indent="0">
              <a:buNone/>
            </a:pPr>
            <a:r>
              <a:rPr lang="zh-CN" altLang="en-US" b="1" dirty="0"/>
              <a:t>有许多人责备他，不许他作声，他却越发大声喊着说，大卫的子孙哪，可怜我吧。 </a:t>
            </a:r>
            <a:endParaRPr lang="en-AU" b="1" dirty="0"/>
          </a:p>
          <a:p>
            <a:pPr marL="0" indent="0">
              <a:buNone/>
            </a:pPr>
            <a:endParaRPr lang="en-AU" b="1" i="1" dirty="0"/>
          </a:p>
          <a:p>
            <a:pPr marL="0" indent="0">
              <a:buNone/>
            </a:pPr>
            <a:r>
              <a:rPr lang="en-AU" b="1" i="1" dirty="0"/>
              <a:t>49</a:t>
            </a:r>
            <a:r>
              <a:rPr lang="en-AU" b="1" dirty="0"/>
              <a:t> </a:t>
            </a:r>
            <a:r>
              <a:rPr lang="en-AU" b="1" dirty="0"/>
              <a:t> So Jesus stood still and commanded him to be called.  Then they called the blind man, saying to him, “Be of good cheer. Rise, He is calling you.”</a:t>
            </a:r>
            <a:r>
              <a:rPr lang="en-AU" b="1" dirty="0"/>
              <a:t> </a:t>
            </a:r>
          </a:p>
          <a:p>
            <a:pPr marL="0" indent="0">
              <a:buNone/>
            </a:pPr>
            <a:r>
              <a:rPr lang="zh-CN" altLang="en-US" b="1" dirty="0"/>
              <a:t>耶稣就站住，说，叫过他来。他们就叫那瞎子，对他说，放心，起来，他叫你啦。 </a:t>
            </a:r>
            <a:endParaRPr lang="en-AU" altLang="zh-CN" b="1" dirty="0"/>
          </a:p>
          <a:p>
            <a:pPr marL="0" indent="0">
              <a:buNone/>
            </a:pPr>
            <a:br>
              <a:rPr lang="en-AU" b="1" dirty="0"/>
            </a:br>
            <a:r>
              <a:rPr lang="en-AU" b="1" i="1" dirty="0"/>
              <a:t>50</a:t>
            </a:r>
            <a:r>
              <a:rPr lang="en-AU" b="1" dirty="0"/>
              <a:t> </a:t>
            </a:r>
            <a:r>
              <a:rPr lang="en-AU" b="1" dirty="0"/>
              <a:t> And throwing aside his garment, he rose and came to Jesus.</a:t>
            </a:r>
          </a:p>
          <a:p>
            <a:pPr marL="0" indent="0">
              <a:buNone/>
            </a:pPr>
            <a:r>
              <a:rPr lang="zh-CN" altLang="en-US" b="1" dirty="0"/>
              <a:t>瞎子就丢下衣服，跳起来，走到耶稣那里。</a:t>
            </a:r>
            <a:endParaRPr lang="en-AU" altLang="zh-CN" b="1" dirty="0"/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943536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3"/>
            <a:ext cx="8712968" cy="5688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i="1" dirty="0"/>
              <a:t>51</a:t>
            </a:r>
            <a:r>
              <a:rPr lang="en-AU" b="1" dirty="0"/>
              <a:t> </a:t>
            </a:r>
            <a:r>
              <a:rPr lang="en-AU" dirty="0"/>
              <a:t> </a:t>
            </a:r>
            <a:r>
              <a:rPr lang="en-AU" b="1" dirty="0"/>
              <a:t>So Jesus answered and said to him, “</a:t>
            </a:r>
            <a:r>
              <a:rPr lang="en-AU" b="1" dirty="0">
                <a:solidFill>
                  <a:srgbClr val="FF0000"/>
                </a:solidFill>
              </a:rPr>
              <a:t>What do you want Me to do for you?</a:t>
            </a:r>
            <a:r>
              <a:rPr lang="en-AU" b="1" dirty="0"/>
              <a:t>”</a:t>
            </a:r>
          </a:p>
          <a:p>
            <a:pPr marL="0" indent="0">
              <a:buNone/>
            </a:pPr>
            <a:r>
              <a:rPr lang="en-AU" b="1" dirty="0"/>
              <a:t>The blind man said to Him, “</a:t>
            </a:r>
            <a:r>
              <a:rPr lang="en-AU" b="1" dirty="0" err="1"/>
              <a:t>Rabboni</a:t>
            </a:r>
            <a:r>
              <a:rPr lang="en-AU" b="1" dirty="0"/>
              <a:t>, that I may receive my sight.”</a:t>
            </a:r>
          </a:p>
          <a:p>
            <a:pPr marL="0" indent="0">
              <a:buNone/>
            </a:pPr>
            <a:r>
              <a:rPr lang="zh-CN" altLang="en-US" b="1" dirty="0"/>
              <a:t>耶稣说，</a:t>
            </a:r>
            <a:r>
              <a:rPr lang="zh-CN" altLang="en-US" b="1" dirty="0">
                <a:solidFill>
                  <a:srgbClr val="FF0000"/>
                </a:solidFill>
              </a:rPr>
              <a:t>要我为你作什么</a:t>
            </a:r>
            <a:r>
              <a:rPr lang="zh-CN" altLang="en-US" b="1" dirty="0"/>
              <a:t>。瞎子说，拉波尼，我要能看见。（拉波尼就是夫子）</a:t>
            </a:r>
            <a:endParaRPr lang="en-AU" altLang="zh-CN" b="1" dirty="0"/>
          </a:p>
          <a:p>
            <a:pPr marL="0" indent="0">
              <a:buNone/>
            </a:pPr>
            <a:r>
              <a:rPr lang="en-AU" b="1" i="1" dirty="0"/>
              <a:t>52</a:t>
            </a:r>
            <a:r>
              <a:rPr lang="en-AU" dirty="0"/>
              <a:t> </a:t>
            </a:r>
            <a:r>
              <a:rPr lang="en-AU" dirty="0"/>
              <a:t> </a:t>
            </a:r>
            <a:r>
              <a:rPr lang="en-AU" b="1" dirty="0"/>
              <a:t>Then Jesus said to him, “</a:t>
            </a:r>
            <a:r>
              <a:rPr lang="en-AU" b="1" dirty="0">
                <a:solidFill>
                  <a:srgbClr val="FF0000"/>
                </a:solidFill>
              </a:rPr>
              <a:t>Go your way; your faith has made you well</a:t>
            </a:r>
            <a:r>
              <a:rPr lang="en-AU" b="1" dirty="0"/>
              <a:t>.” And immediately he received his sight and followed Jesus on the road.</a:t>
            </a:r>
          </a:p>
          <a:p>
            <a:pPr marL="0" indent="0">
              <a:buNone/>
            </a:pPr>
            <a:r>
              <a:rPr lang="zh-CN" altLang="en-US" dirty="0"/>
              <a:t>耶稣说，</a:t>
            </a:r>
            <a:r>
              <a:rPr lang="zh-CN" altLang="en-US" dirty="0">
                <a:solidFill>
                  <a:srgbClr val="FF0000"/>
                </a:solidFill>
              </a:rPr>
              <a:t>你去吧。你的信救了你了</a:t>
            </a:r>
            <a:r>
              <a:rPr lang="zh-CN" altLang="en-US" dirty="0"/>
              <a:t>。瞎子立刻看见了，就在路上跟随耶稣。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070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angel Template - Bible.pptx" id="{2428FD48-4A5B-4E5A-91AF-6187A0FE000F}" vid="{F068D52C-D526-4EB9-A170-64182EE00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Evangel Template - Bible</Template>
  <TotalTime>55</TotalTime>
  <Words>71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맑은 고딕</vt:lpstr>
      <vt:lpstr>宋体</vt:lpstr>
      <vt:lpstr>Arial</vt:lpstr>
      <vt:lpstr>Century Gothic</vt:lpstr>
      <vt:lpstr>Office Theme</vt:lpstr>
      <vt:lpstr>Time to Cry</vt:lpstr>
      <vt:lpstr>Psalms 34</vt:lpstr>
      <vt:lpstr>Psalms 34</vt:lpstr>
      <vt:lpstr>Blind Bartimaeus - Mark 10:46-52 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Evangel</cp:lastModifiedBy>
  <cp:revision>11</cp:revision>
  <dcterms:created xsi:type="dcterms:W3CDTF">2017-02-05T00:41:13Z</dcterms:created>
  <dcterms:modified xsi:type="dcterms:W3CDTF">2017-02-05T02:22:24Z</dcterms:modified>
</cp:coreProperties>
</file>